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309" r:id="rId11"/>
    <p:sldId id="310" r:id="rId12"/>
    <p:sldId id="263" r:id="rId13"/>
    <p:sldId id="264" r:id="rId14"/>
    <p:sldId id="265" r:id="rId15"/>
    <p:sldId id="311" r:id="rId16"/>
    <p:sldId id="312" r:id="rId17"/>
    <p:sldId id="266" r:id="rId18"/>
    <p:sldId id="267" r:id="rId19"/>
    <p:sldId id="268" r:id="rId20"/>
    <p:sldId id="313" r:id="rId21"/>
    <p:sldId id="314" r:id="rId22"/>
    <p:sldId id="269" r:id="rId23"/>
    <p:sldId id="270" r:id="rId24"/>
    <p:sldId id="271" r:id="rId25"/>
    <p:sldId id="272" r:id="rId26"/>
    <p:sldId id="315" r:id="rId27"/>
    <p:sldId id="316" r:id="rId28"/>
    <p:sldId id="273" r:id="rId29"/>
    <p:sldId id="274" r:id="rId30"/>
    <p:sldId id="275" r:id="rId31"/>
    <p:sldId id="276" r:id="rId32"/>
    <p:sldId id="317" r:id="rId33"/>
    <p:sldId id="318" r:id="rId34"/>
    <p:sldId id="277" r:id="rId35"/>
    <p:sldId id="278" r:id="rId36"/>
    <p:sldId id="279" r:id="rId37"/>
    <p:sldId id="280" r:id="rId38"/>
    <p:sldId id="319" r:id="rId39"/>
    <p:sldId id="320" r:id="rId40"/>
    <p:sldId id="281" r:id="rId41"/>
    <p:sldId id="282" r:id="rId42"/>
    <p:sldId id="283" r:id="rId43"/>
    <p:sldId id="321" r:id="rId44"/>
    <p:sldId id="322" r:id="rId45"/>
    <p:sldId id="323" r:id="rId46"/>
    <p:sldId id="284" r:id="rId47"/>
    <p:sldId id="285" r:id="rId48"/>
    <p:sldId id="286" r:id="rId49"/>
    <p:sldId id="287" r:id="rId50"/>
    <p:sldId id="324" r:id="rId51"/>
    <p:sldId id="325" r:id="rId52"/>
    <p:sldId id="288" r:id="rId53"/>
    <p:sldId id="289" r:id="rId54"/>
    <p:sldId id="290" r:id="rId55"/>
    <p:sldId id="291" r:id="rId56"/>
    <p:sldId id="326" r:id="rId57"/>
    <p:sldId id="327" r:id="rId58"/>
    <p:sldId id="292" r:id="rId59"/>
    <p:sldId id="293" r:id="rId60"/>
    <p:sldId id="294" r:id="rId61"/>
    <p:sldId id="295" r:id="rId62"/>
    <p:sldId id="296" r:id="rId63"/>
    <p:sldId id="297" r:id="rId64"/>
    <p:sldId id="298" r:id="rId65"/>
    <p:sldId id="299" r:id="rId66"/>
    <p:sldId id="300" r:id="rId67"/>
    <p:sldId id="301" r:id="rId68"/>
    <p:sldId id="328" r:id="rId69"/>
    <p:sldId id="329" r:id="rId70"/>
    <p:sldId id="330" r:id="rId71"/>
    <p:sldId id="302" r:id="rId72"/>
    <p:sldId id="303" r:id="rId73"/>
    <p:sldId id="304" r:id="rId74"/>
    <p:sldId id="331" r:id="rId75"/>
    <p:sldId id="332" r:id="rId76"/>
    <p:sldId id="305" r:id="rId77"/>
    <p:sldId id="306" r:id="rId78"/>
    <p:sldId id="307" r:id="rId79"/>
    <p:sldId id="308" r:id="rId80"/>
  </p:sldIdLst>
  <p:sldSz cx="12192000" cy="6858000"/>
  <p:notesSz cx="6858000" cy="12192000"/>
  <p:custDataLst>
    <p:tags r:id="rId8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4" Type="http://schemas.openxmlformats.org/officeDocument/2006/relationships/tags" Target="tags/tag1.xml"/><Relationship Id="rId83" Type="http://schemas.openxmlformats.org/officeDocument/2006/relationships/tableStyles" Target="tableStyles.xml"/><Relationship Id="rId82" Type="http://schemas.openxmlformats.org/officeDocument/2006/relationships/viewProps" Target="viewProps.xml"/><Relationship Id="rId81" Type="http://schemas.openxmlformats.org/officeDocument/2006/relationships/presProps" Target="presProps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82687e3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 人物故事已考话题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9a33644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 哲理故事已考话题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07fac4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 励志故事已考话题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6e379f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话题四 寓言故事猜押话题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dae6f100089519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0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1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slide" Target="slide64.xml"/><Relationship Id="rId3" Type="http://schemas.openxmlformats.org/officeDocument/2006/relationships/slide" Target="slide52.xml"/><Relationship Id="rId2" Type="http://schemas.openxmlformats.org/officeDocument/2006/relationships/slide" Target="slide34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jpe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_1#128bbdafe?vcp=1&amp;pid=70ce23c6a&amp;color=0,0,0&amp;vtp=1&amp;bt=1&amp;bbb=1&amp;hb=1"/>
          <p:cNvSpPr/>
          <p:nvPr/>
        </p:nvSpPr>
        <p:spPr>
          <a:xfrm>
            <a:off x="502920" y="149641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本文主要讲述了本学年最后一天学生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老师和校长之间发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生的有趣的事情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_1#2dc7c5aa1?vcp=1&amp;pid=128bbdafe&amp;color=0,0,0&amp;vtp=1&amp;bbb=1"/>
          <p:cNvSpPr/>
          <p:nvPr/>
        </p:nvSpPr>
        <p:spPr>
          <a:xfrm>
            <a:off x="502920" y="25863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排序题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3_1#2dc7c5aa1?vcp=1&amp;pid=128bbdafe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2606074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4_1#2dc7c5aa1.bracket?vcp=1&amp;pid=128bbdafe&amp;color=0,0,0&amp;vpa=1&amp;vtp=1"/>
          <p:cNvSpPr/>
          <p:nvPr/>
        </p:nvSpPr>
        <p:spPr>
          <a:xfrm>
            <a:off x="10065227" y="257495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C_8_BD.5_1#2dc7c5aa1?vcp=1&amp;pid=128bbdafe&amp;color=0,0,0&amp;vtp=1&amp;bbb=1"/>
          <p:cNvSpPr/>
          <p:nvPr/>
        </p:nvSpPr>
        <p:spPr>
          <a:xfrm>
            <a:off x="502920" y="312772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1403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happily.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1403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test.</a:t>
            </a:r>
            <a:endParaRPr lang="en-US" altLang="zh-CN" sz="2400" dirty="0"/>
          </a:p>
        </p:txBody>
      </p:sp>
      <p:sp>
        <p:nvSpPr>
          <p:cNvPr id="7" name="QC_8_BD.5_2#2dc7c5aa1.choices?vcp=1&amp;pid=128bbdafe&amp;color=0,0,0&amp;vtp=1&amp;bbb=1"/>
          <p:cNvSpPr/>
          <p:nvPr/>
        </p:nvSpPr>
        <p:spPr>
          <a:xfrm>
            <a:off x="502920" y="42246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.①④③②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B.②①④③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C.③④②①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.④③①②</a:t>
            </a:r>
            <a:endParaRPr lang="en-US" altLang="zh-CN" sz="2400" dirty="0"/>
          </a:p>
        </p:txBody>
      </p:sp>
      <p:sp>
        <p:nvSpPr>
          <p:cNvPr id="8" name="QC_8_BD.6_1#fe0d42772?vcp=1&amp;pid=128bbdafe&amp;color=0,0,0&amp;vtp=1&amp;bbb=1"/>
          <p:cNvSpPr/>
          <p:nvPr/>
        </p:nvSpPr>
        <p:spPr>
          <a:xfrm>
            <a:off x="502920" y="475935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“them”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8_AN.7_1#fe0d42772.bracket?vcp=1&amp;pid=128bbdafe&amp;color=0,0,0&amp;vpa=2&amp;vtp=1"/>
          <p:cNvSpPr/>
          <p:nvPr/>
        </p:nvSpPr>
        <p:spPr>
          <a:xfrm>
            <a:off x="9454038" y="474792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8_BD.8_1#fe0d42772.choices?vcp=1&amp;pid=128bbdafe&amp;color=0,0,0&amp;vtp=1&amp;bbb=1"/>
          <p:cNvSpPr/>
          <p:nvPr/>
        </p:nvSpPr>
        <p:spPr>
          <a:xfrm>
            <a:off x="502920" y="52940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CDs.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.Backpacks.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  <p:bldP spid="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9_1#13d08f26f?vcp=1&amp;pid=128bbdafe&amp;color=0,0,0&amp;vtp=1&amp;bt=1&amp;bbb=1"/>
          <p:cNvSpPr/>
          <p:nvPr/>
        </p:nvSpPr>
        <p:spPr>
          <a:xfrm>
            <a:off x="502920" y="9119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headmaster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0_1#13d08f26f.bracket?vcp=1&amp;pid=128bbdafe&amp;color=0,0,0&amp;vpa=3&amp;vtp=1"/>
          <p:cNvSpPr/>
          <p:nvPr/>
        </p:nvSpPr>
        <p:spPr>
          <a:xfrm>
            <a:off x="9758838" y="9004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11_1#13d08f26f.choices?vcp=1&amp;pid=128bbdafe&amp;color=0,0,0&amp;vtp=1&amp;bbb=1"/>
          <p:cNvSpPr/>
          <p:nvPr/>
        </p:nvSpPr>
        <p:spPr>
          <a:xfrm>
            <a:off x="502920" y="145129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out.</a:t>
            </a:r>
            <a:endParaRPr lang="en-US" altLang="zh-CN" sz="2400" dirty="0"/>
          </a:p>
        </p:txBody>
      </p:sp>
      <p:sp>
        <p:nvSpPr>
          <p:cNvPr id="5" name="QC_8_BD.12_1#c44fcd0ca?vcp=1&amp;pid=128bbdafe&amp;color=0,0,0&amp;vtp=1&amp;bbb=1"/>
          <p:cNvSpPr/>
          <p:nvPr/>
        </p:nvSpPr>
        <p:spPr>
          <a:xfrm>
            <a:off x="502920" y="364172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3_1#c44fcd0ca.bracket?vcp=1&amp;pid=128bbdafe&amp;color=0,0,0&amp;vpa=4&amp;vtp=1"/>
          <p:cNvSpPr/>
          <p:nvPr/>
        </p:nvSpPr>
        <p:spPr>
          <a:xfrm>
            <a:off x="10655777" y="363029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8_BD.14_1#c44fcd0ca.choices?vcp=1&amp;pid=128bbdafe&amp;color=0,0,0&amp;vtp=1&amp;bbb=1"/>
          <p:cNvSpPr/>
          <p:nvPr/>
        </p:nvSpPr>
        <p:spPr>
          <a:xfrm>
            <a:off x="502920" y="418306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208280506?vcp=1&amp;pid=70ce23c6a&amp;color=0,0,0&amp;vtp=1&amp;bt=1&amp;bbb=1&amp;hb=1"/>
          <p:cNvSpPr/>
          <p:nvPr/>
        </p:nvSpPr>
        <p:spPr>
          <a:xfrm>
            <a:off x="502920" y="116872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词数：227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[2023杭州市保俶塔实验学校二模]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trip.“How's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Lambert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dinner,”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（手提箱）.“Wait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“Oh,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cries.“But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208280506?vcp=1&amp;pid=70ce23c6a&amp;color=0,0,0&amp;vtp=1&amp;bt=1&amp;bbb=1&amp;hb=1"/>
          <p:cNvSpPr/>
          <p:nvPr/>
        </p:nvSpPr>
        <p:spPr>
          <a:xfrm>
            <a:off x="502920" y="1156019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cries.“It's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OK?”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208280506?vcp=1&amp;pid=70ce23c6a&amp;color=0,0,0&amp;vtp=1&amp;bt=1&amp;bbb=1&amp;hb=1"/>
          <p:cNvSpPr/>
          <p:nvPr/>
        </p:nvSpPr>
        <p:spPr>
          <a:xfrm>
            <a:off x="502920" y="230746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chessboard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bedroom.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“Oh,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chessboard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6_1#208280506?vcp=1&amp;pid=70ce23c6a&amp;color=0,0,0&amp;vtp=1&amp;bt=1&amp;bbb=1&amp;hb=1"/>
          <p:cNvSpPr/>
          <p:nvPr/>
        </p:nvSpPr>
        <p:spPr>
          <a:xfrm>
            <a:off x="502920" y="1144082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本文主要讲述了米格尔的父亲在临行前送米格尔一套国际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象棋作为礼物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之后米格尔和父亲下棋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棋没下完就到了米格尔睡觉的时间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两人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约定再见面的时候继续下象棋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7_1#a28b99253?vcp=1&amp;pid=208280506&amp;color=0,0,0&amp;vtp=1&amp;bbb=1"/>
          <p:cNvSpPr/>
          <p:nvPr/>
        </p:nvSpPr>
        <p:spPr>
          <a:xfrm>
            <a:off x="502920" y="2794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8_1#a28b99253.bracket?vcp=1&amp;pid=208280506&amp;color=0,0,0&amp;vpa=5&amp;vtp=1"/>
          <p:cNvSpPr/>
          <p:nvPr/>
        </p:nvSpPr>
        <p:spPr>
          <a:xfrm>
            <a:off x="8952388" y="278269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19_1#a28b99253.choices?vcp=1&amp;pid=208280506&amp;color=0,0,0&amp;vtp=1&amp;bbb=1"/>
          <p:cNvSpPr/>
          <p:nvPr/>
        </p:nvSpPr>
        <p:spPr>
          <a:xfrm>
            <a:off x="502920" y="333546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suitcase.</a:t>
            </a:r>
            <a:endParaRPr lang="en-US" altLang="zh-CN" sz="2400" dirty="0"/>
          </a:p>
        </p:txBody>
      </p:sp>
      <p:sp>
        <p:nvSpPr>
          <p:cNvPr id="6" name="QC_8_BD.20_1#028f9f5ee?vcp=1&amp;pid=208280506&amp;color=0,0,0&amp;vtp=1&amp;bbb=1"/>
          <p:cNvSpPr/>
          <p:nvPr/>
        </p:nvSpPr>
        <p:spPr>
          <a:xfrm>
            <a:off x="502920" y="44324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图示理解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7" name="QC_8_BD.20_1#028f9f5ee?vcp=1&amp;pid=208280506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45211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8_AN.21_1#028f9f5ee.bracket?vcp=1&amp;pid=208280506&amp;color=0,0,0&amp;vpa=6&amp;vtp=1"/>
          <p:cNvSpPr/>
          <p:nvPr/>
        </p:nvSpPr>
        <p:spPr>
          <a:xfrm>
            <a:off x="9495313" y="442099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8_BD.22_1#028f9f5ee.choices?vcp=1&amp;pid=208280506&amp;color=0,0,0&amp;vtp=1&amp;bbb=1"/>
          <p:cNvSpPr/>
          <p:nvPr/>
        </p:nvSpPr>
        <p:spPr>
          <a:xfrm>
            <a:off x="502920" y="5002151"/>
            <a:ext cx="11183112" cy="11537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0300"/>
              </a:lnSpc>
              <a:tabLst>
                <a:tab pos="2363470" algn="l"/>
                <a:tab pos="6302375" algn="l"/>
                <a:tab pos="85267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57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58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10" name="QC_8_BD.22_1#028f9f5ee.choice_image?vcp=1&amp;pid=208280506&amp;color=0,0,0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247" y="5017074"/>
            <a:ext cx="630936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C_8_BD.22_1#028f9f5ee.choice_image?vcp=1&amp;pid=208280506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4745" y="5007930"/>
            <a:ext cx="2249424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C_8_BD.22_1#028f9f5ee.choice_image?vcp=1&amp;pid=208280506&amp;color=0,0,0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7648" y="4974656"/>
            <a:ext cx="566928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C_8_BD.22_1#028f9f5ee.choice_image?vcp=1&amp;pid=208280506&amp;color=0,0,0&amp;tib=255,255,255&amp;iip=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46026" y="5007930"/>
            <a:ext cx="1161288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3_1#fa8cb7412?vcp=1&amp;pid=208280506&amp;color=0,0,0&amp;vtp=1&amp;bt=1&amp;bbb=1"/>
          <p:cNvSpPr/>
          <p:nvPr/>
        </p:nvSpPr>
        <p:spPr>
          <a:xfrm>
            <a:off x="502920" y="14732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Miguel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24_1#fa8cb7412.bracket?vcp=1&amp;pid=208280506&amp;color=0,0,0&amp;vpa=7&amp;vtp=1"/>
          <p:cNvSpPr/>
          <p:nvPr/>
        </p:nvSpPr>
        <p:spPr>
          <a:xfrm>
            <a:off x="7169627" y="14618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25_1#fa8cb7412.choices?vcp=1&amp;pid=208280506&amp;color=0,0,0&amp;vtp=1&amp;bbb=1"/>
          <p:cNvSpPr/>
          <p:nvPr/>
        </p:nvSpPr>
        <p:spPr>
          <a:xfrm>
            <a:off x="502920" y="201263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  <p:sp>
        <p:nvSpPr>
          <p:cNvPr id="5" name="QC_8_BD.26_1#940dbf0ae?vcp=1&amp;pid=208280506&amp;color=0,0,0&amp;vtp=1&amp;bbb=1"/>
          <p:cNvSpPr/>
          <p:nvPr/>
        </p:nvSpPr>
        <p:spPr>
          <a:xfrm>
            <a:off x="502920" y="42030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27_1#940dbf0ae.bracket?vcp=1&amp;pid=208280506&amp;color=0,0,0&amp;vpa=8&amp;vtp=1"/>
          <p:cNvSpPr/>
          <p:nvPr/>
        </p:nvSpPr>
        <p:spPr>
          <a:xfrm>
            <a:off x="5855176" y="41916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8_BD.28_1#940dbf0ae.choices?vcp=1&amp;pid=208280506&amp;color=0,0,0&amp;vtp=1&amp;bbb=1"/>
          <p:cNvSpPr/>
          <p:nvPr/>
        </p:nvSpPr>
        <p:spPr>
          <a:xfrm>
            <a:off x="502920" y="474440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.Miguel's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Suitcase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.Dad's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e53e24af6?vcp=1&amp;pid=b82687e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e53e24af6?vcp=1&amp;pid=b82687e3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刷话题（二）</a:t>
            </a:r>
            <a:endParaRPr lang="en-US" altLang="zh-CN" sz="2800" dirty="0"/>
          </a:p>
        </p:txBody>
      </p:sp>
      <p:sp>
        <p:nvSpPr>
          <p:cNvPr id="4" name="QM_7_BD.29_1#5365be5f7?vcp=1&amp;pid=e53e24af6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主题：人与自我·勤于动手，乐于实践，敢于创新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词数：293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[2024金华金东区三模]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ABCs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（American-born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immigrants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（移民）,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Kaitlin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recipes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（菜谱）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presented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Leungs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positions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_1#5365be5f7?vcp=1&amp;pid=e53e24af6&amp;color=0,0,0&amp;vtp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restaurant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Meanwhile,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Jersey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2013,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Leungs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Woks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intergenerational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（代际传承）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recipes,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knowledge.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Kaitlin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Woks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pioneers—like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Joyce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Martin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Tsai,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_1#5365be5f7?vcp=1&amp;pid=e53e24af6&amp;color=0,0,0&amp;vtp=1&amp;bbb=1&amp;hb=1"/>
          <p:cNvSpPr/>
          <p:nvPr/>
        </p:nvSpPr>
        <p:spPr>
          <a:xfrm>
            <a:off x="502920" y="176644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attention.“We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recipes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says.“It's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reconnect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heritage.”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recipes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York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Kaitlin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says.“Now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Woks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30_1#5365be5f7?vcp=1&amp;pid=e53e24af6&amp;color=0,0,0&amp;vtp=1&amp;bt=1&amp;bbb=1&amp;hb=1"/>
          <p:cNvSpPr/>
          <p:nvPr/>
        </p:nvSpPr>
        <p:spPr>
          <a:xfrm>
            <a:off x="502920" y="900000"/>
            <a:ext cx="11183112" cy="9000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讲述了年轻一代美国华裔在做中国菜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时遇到的困难以及一个博客的诞生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1_1#818c00349?vcp=1&amp;pid=5365be5f7&amp;color=0,0,0&amp;vtp=1&amp;bbb=1&amp;hb=1"/>
          <p:cNvSpPr/>
          <p:nvPr/>
        </p:nvSpPr>
        <p:spPr>
          <a:xfrm>
            <a:off x="502920" y="1846024"/>
            <a:ext cx="11183112" cy="9000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词典释义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“gap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31_1#818c00349?vcp=1&amp;pid=5365be5f7&amp;color=0,0,0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1850596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5" name="QC_8_BD.31_2#818c00349?colgroup=36&amp;vcp=1&amp;pid=5365be5f7&amp;color=0,0,0&amp;vtp=1&amp;bbb=1&amp;hb=1"/>
          <p:cNvGraphicFramePr>
            <a:graphicFrameLocks noGrp="1"/>
          </p:cNvGraphicFramePr>
          <p:nvPr/>
        </p:nvGraphicFramePr>
        <p:xfrm>
          <a:off x="502920" y="2874597"/>
          <a:ext cx="11164824" cy="292290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922905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gap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./g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p/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objects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object,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especially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missing.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views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situations.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period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happening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events.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missing.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QC_8_AN.32_1#818c00349.bracket?vcp=1&amp;pid=5365be5f7&amp;color=0,0,0&amp;vpa=9&amp;vtp=1"/>
          <p:cNvSpPr/>
          <p:nvPr/>
        </p:nvSpPr>
        <p:spPr>
          <a:xfrm>
            <a:off x="2042002" y="2314908"/>
            <a:ext cx="423863" cy="4309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33_1#818c00349.choices?vcp=1&amp;pid=5365be5f7&amp;color=0,0,0&amp;vtp=1&amp;bbb=1"/>
          <p:cNvSpPr/>
          <p:nvPr/>
        </p:nvSpPr>
        <p:spPr>
          <a:xfrm>
            <a:off x="502920" y="5935297"/>
            <a:ext cx="11183112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tabLst>
                <a:tab pos="2861945" algn="l"/>
                <a:tab pos="5699125" algn="l"/>
                <a:tab pos="853630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B.②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C.③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4_1#d2da2a2c3?vcp=1&amp;pid=5365be5f7&amp;color=0,0,0&amp;vtp=1&amp;bt=1&amp;bbb=1"/>
          <p:cNvSpPr/>
          <p:nvPr/>
        </p:nvSpPr>
        <p:spPr>
          <a:xfrm>
            <a:off x="502920" y="9119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author's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34_1#d2da2a2c3?vcp=1&amp;pid=5365be5f7&amp;color=0,0,0&amp;tib=255,255,255&amp;iip=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93161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35_1#d2da2a2c3.bracket?vcp=1&amp;pid=5365be5f7&amp;color=0,0,0&amp;vpa=10&amp;vtp=1"/>
          <p:cNvSpPr/>
          <p:nvPr/>
        </p:nvSpPr>
        <p:spPr>
          <a:xfrm>
            <a:off x="9971563" y="9004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36_1#d2da2a2c3.choices?vcp=1&amp;pid=5365be5f7&amp;color=0,0,0&amp;vtp=1&amp;bbb=1"/>
          <p:cNvSpPr/>
          <p:nvPr/>
        </p:nvSpPr>
        <p:spPr>
          <a:xfrm>
            <a:off x="502920" y="145129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Leungs'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Leungs'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Leungs'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Leungs'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hometown.</a:t>
            </a:r>
            <a:endParaRPr lang="en-US" altLang="zh-CN" sz="2400" dirty="0"/>
          </a:p>
        </p:txBody>
      </p:sp>
      <p:sp>
        <p:nvSpPr>
          <p:cNvPr id="6" name="QC_8_BD.37_1#169418e68?vcp=1&amp;pid=5365be5f7&amp;color=0,0,0&amp;vtp=1&amp;bbb=1"/>
          <p:cNvSpPr/>
          <p:nvPr/>
        </p:nvSpPr>
        <p:spPr>
          <a:xfrm>
            <a:off x="502920" y="364172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Woks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38_1#169418e68.bracket?vcp=1&amp;pid=5365be5f7&amp;color=0,0,0&amp;vpa=11&amp;vtp=1"/>
          <p:cNvSpPr/>
          <p:nvPr/>
        </p:nvSpPr>
        <p:spPr>
          <a:xfrm>
            <a:off x="8903748" y="363029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8_BD.39_1#169418e68.choices?vcp=1&amp;pid=5365be5f7&amp;color=0,0,0&amp;vtp=1&amp;bbb=1"/>
          <p:cNvSpPr/>
          <p:nvPr/>
        </p:nvSpPr>
        <p:spPr>
          <a:xfrm>
            <a:off x="502920" y="418306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ABCs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immigrants.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Martin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Tsai.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40_1#613154b34?vcp=1&amp;pid=5365be5f7&amp;color=0,0,0&amp;vtp=1&amp;bt=1&amp;bbb=1"/>
          <p:cNvSpPr/>
          <p:nvPr/>
        </p:nvSpPr>
        <p:spPr>
          <a:xfrm>
            <a:off x="502920" y="286391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41_1#613154b34.bracket?vcp=1&amp;pid=5365be5f7&amp;color=0,0,0&amp;vpa=12&amp;vtp=1"/>
          <p:cNvSpPr/>
          <p:nvPr/>
        </p:nvSpPr>
        <p:spPr>
          <a:xfrm>
            <a:off x="6188551" y="285248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BD.42_1#613154b34.choices?vcp=1&amp;pid=5365be5f7&amp;color=0,0,0&amp;vtp=1&amp;bbb=1"/>
          <p:cNvSpPr/>
          <p:nvPr/>
        </p:nvSpPr>
        <p:spPr>
          <a:xfrm>
            <a:off x="502920" y="34032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Recipes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.Pioneers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1#be5a14adf?vcp=1&amp;pid=e53e24af6&amp;color=0,0,0&amp;vtp=1&amp;bt=1&amp;bbb=1&amp;hb=1"/>
          <p:cNvSpPr/>
          <p:nvPr/>
        </p:nvSpPr>
        <p:spPr>
          <a:xfrm>
            <a:off x="502920" y="14503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主题：人与社会·中外文学史上有代表性的作家和作品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词数：308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</p:txBody>
      </p:sp>
      <p:pic>
        <p:nvPicPr>
          <p:cNvPr id="3" name="QM_7_BD.43_1#be5a14adf?vcp=1&amp;pid=e53e24af6&amp;color=0,0,0&amp;tib=255,255,255&amp;iip=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2560004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7_BD.43_2#be5a14adf?vcp=1&amp;pid=e53e24af6&amp;color=0,0,0&amp;vtp=1&amp;bbb=1"/>
          <p:cNvSpPr/>
          <p:nvPr/>
        </p:nvSpPr>
        <p:spPr>
          <a:xfrm>
            <a:off x="502920" y="254031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绿山墙的安妮》</a:t>
            </a:r>
            <a:endParaRPr lang="en-US" altLang="zh-CN" sz="100" dirty="0"/>
          </a:p>
        </p:txBody>
      </p:sp>
      <p:sp>
        <p:nvSpPr>
          <p:cNvPr id="5" name="QM_7_BD.43_3#be5a14adf?vcp=1&amp;pid=e53e24af6&amp;color=0,0,0&amp;vtp=1&amp;bbb=1&amp;hb=1"/>
          <p:cNvSpPr/>
          <p:nvPr/>
        </p:nvSpPr>
        <p:spPr>
          <a:xfrm>
            <a:off x="502920" y="3081657"/>
            <a:ext cx="111831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[2024宁波外国语学校一模]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months!”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3#be5a14adf?vcp=1&amp;pid=e53e24af6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firmly，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blind!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College!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Rachel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Lynde!”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sobbed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bedroom.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3#be5a14adf?vcp=1&amp;pid=e53e24af6&amp;color=0,0,0&amp;vtp=1&amp;bbb=1&amp;hb=1"/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Gables.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College;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Diana's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fields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see?”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“Oh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Redmond，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“Redmond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Anne.“I'm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cry.“You're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Gables!”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44_1#be5a14adf?vcp=1&amp;pid=e53e24af6&amp;color=0,0,0&amp;vtp=1&amp;bt=1&amp;bbb=1&amp;hb=1"/>
          <p:cNvSpPr/>
          <p:nvPr/>
        </p:nvSpPr>
        <p:spPr>
          <a:xfrm>
            <a:off x="502920" y="175596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本文节选自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绿山墙的安妮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选文主要讲述了安妮决定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放弃去学院读书的机会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去乡村学校教书的故事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45_1#33faa0c27?vcp=1&amp;pid=be5a14adf&amp;color=0,0,0&amp;vtp=1&amp;bbb=1"/>
          <p:cNvSpPr/>
          <p:nvPr/>
        </p:nvSpPr>
        <p:spPr>
          <a:xfrm>
            <a:off x="502920" y="28459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46_1#33faa0c27.bracket?vcp=1&amp;pid=be5a14adf&amp;color=0,0,0&amp;vpa=13&amp;vtp=1"/>
          <p:cNvSpPr/>
          <p:nvPr/>
        </p:nvSpPr>
        <p:spPr>
          <a:xfrm>
            <a:off x="7879238" y="283451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47_1#33faa0c27.choices?vcp=1&amp;pid=be5a14adf&amp;color=0,0,0&amp;vtp=1&amp;bbb=1"/>
          <p:cNvSpPr/>
          <p:nvPr/>
        </p:nvSpPr>
        <p:spPr>
          <a:xfrm>
            <a:off x="502920" y="338728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College.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48_1#37e984072?vcp=1&amp;pid=be5a14adf&amp;color=0,0,0&amp;vtp=1&amp;bt=1&amp;bbb=1&amp;hb=1"/>
          <p:cNvSpPr/>
          <p:nvPr/>
        </p:nvSpPr>
        <p:spPr>
          <a:xfrm>
            <a:off x="502920" y="146517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48_1#37e984072?vcp=1&amp;pid=be5a14adf&amp;color=0,0,0&amp;tib=255,255,255&amp;iip=1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506318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49_1#37e984072.bracket?vcp=1&amp;pid=be5a14adf&amp;color=0,0,0&amp;vpa=14&amp;vtp=1"/>
          <p:cNvSpPr/>
          <p:nvPr/>
        </p:nvSpPr>
        <p:spPr>
          <a:xfrm>
            <a:off x="3486626" y="201254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50_1#37e984072?vcp=1&amp;pid=be5a14adf&amp;color=0,0,0&amp;vtp=1&amp;bbb=1"/>
          <p:cNvSpPr/>
          <p:nvPr/>
        </p:nvSpPr>
        <p:spPr>
          <a:xfrm>
            <a:off x="502920" y="2573499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Rachel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Lynde.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Marilla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Redmond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College.</a:t>
            </a:r>
            <a:endParaRPr lang="en-US" altLang="zh-CN" sz="2400" dirty="0"/>
          </a:p>
        </p:txBody>
      </p:sp>
      <p:sp>
        <p:nvSpPr>
          <p:cNvPr id="6" name="QC_8_BD.50_2#37e984072.choices?vcp=1&amp;pid=be5a14adf&amp;color=0,0,0&amp;vtp=1&amp;bbb=1"/>
          <p:cNvSpPr/>
          <p:nvPr/>
        </p:nvSpPr>
        <p:spPr>
          <a:xfrm>
            <a:off x="502920" y="532273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61945" algn="l"/>
                <a:tab pos="5699125" algn="l"/>
                <a:tab pos="853630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B.②③④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C.③④⑤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.②④⑤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51_1#83c2cf085?vcp=1&amp;pid=be5a14adf&amp;color=0,0,0&amp;mp=1&amp;vtp=1&amp;bt=1&amp;bbb=1"/>
          <p:cNvSpPr/>
          <p:nvPr/>
        </p:nvSpPr>
        <p:spPr>
          <a:xfrm>
            <a:off x="502920" y="203206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52_1#83c2cf085.bracket?vcp=1&amp;pid=be5a14adf&amp;color=0,0,0&amp;mp=1&amp;vpa=15&amp;vtp=1"/>
          <p:cNvSpPr/>
          <p:nvPr/>
        </p:nvSpPr>
        <p:spPr>
          <a:xfrm>
            <a:off x="7374413" y="202063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BD.53_1#83c2cf085.choices?vcp=1&amp;pid=be5a14adf&amp;color=0,0,0&amp;vtp=1&amp;bbb=1"/>
          <p:cNvSpPr/>
          <p:nvPr/>
        </p:nvSpPr>
        <p:spPr>
          <a:xfrm>
            <a:off x="502920" y="257143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A.Sweet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.Clever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humorous.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.Patient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fun.</a:t>
            </a:r>
            <a:endParaRPr lang="en-US" altLang="zh-CN" sz="2400" dirty="0"/>
          </a:p>
        </p:txBody>
      </p:sp>
      <p:sp>
        <p:nvSpPr>
          <p:cNvPr id="5" name="QC_8_BD.54_1#d0783afab?vcp=1&amp;pid=be5a14adf&amp;color=0,0,0&amp;vtp=1&amp;bbb=1"/>
          <p:cNvSpPr/>
          <p:nvPr/>
        </p:nvSpPr>
        <p:spPr>
          <a:xfrm>
            <a:off x="502920" y="366839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8_BD.54_1#d0783afab?vcp=1&amp;pid=be5a14adf&amp;color=0,0,0&amp;tib=255,255,255&amp;iip=1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68808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55_1#d0783afab.bracket?vcp=1&amp;pid=be5a14adf&amp;color=0,0,0&amp;vpa=16&amp;vtp=1"/>
          <p:cNvSpPr/>
          <p:nvPr/>
        </p:nvSpPr>
        <p:spPr>
          <a:xfrm>
            <a:off x="9466738" y="365696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8_BD.56_1#d0783afab.choices?vcp=1&amp;pid=be5a14adf&amp;color=0,0,0&amp;vtp=1&amp;bbb=1"/>
          <p:cNvSpPr/>
          <p:nvPr/>
        </p:nvSpPr>
        <p:spPr>
          <a:xfrm>
            <a:off x="502920" y="420973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magazine.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website.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storybook.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7_1#d0659be4b?vcp=1&amp;pid=e53e24af6&amp;color=0,0,0&amp;vtp=1&amp;bt=1&amp;bbb=1&amp;hb=1"/>
          <p:cNvSpPr/>
          <p:nvPr/>
        </p:nvSpPr>
        <p:spPr>
          <a:xfrm>
            <a:off x="502920" y="121240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主题：人与自然·热爱与敬畏自然，与自然和谐共生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词数：318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</p:txBody>
      </p:sp>
      <p:pic>
        <p:nvPicPr>
          <p:cNvPr id="3" name="QM_7_BD.57_2#d0659be4b?htil=1&amp;vcp=1&amp;pid=e53e24af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04704" y="2373442"/>
            <a:ext cx="1463040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7_BD.57_3#d0659be4b?htil=1&amp;vcp=1&amp;pid=e53e24af6&amp;color=0,0,0&amp;vtp=1&amp;bbb=1&amp;hb=1&amp;hs=1"/>
          <p:cNvSpPr/>
          <p:nvPr/>
        </p:nvSpPr>
        <p:spPr>
          <a:xfrm>
            <a:off x="502920" y="2309053"/>
            <a:ext cx="95829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[2024锦绣育才教育集团二模]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（猎杀）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hunting.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hunting.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endParaRPr lang="en-US" altLang="zh-CN" sz="2400" dirty="0"/>
          </a:p>
        </p:txBody>
      </p:sp>
      <p:sp>
        <p:nvSpPr>
          <p:cNvPr id="6" name="QM_7_BD.57_3#d0659be4b?htil=1&amp;vcp=1&amp;pid=e53e24af6&amp;color=0,0,0&amp;vtp=1&amp;bbb=1&amp;hb=1&amp;hs=1"/>
          <p:cNvSpPr/>
          <p:nvPr/>
        </p:nvSpPr>
        <p:spPr>
          <a:xfrm>
            <a:off x="503995" y="5064953"/>
            <a:ext cx="1118401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me?”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7_4#d0659be4b?vcp=1&amp;pid=e53e24af6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job.“We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softly.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7_4#d0659be4b?vcp=1&amp;pid=e53e24af6&amp;color=0,0,0&amp;vtp=1&amp;bbb=1&amp;hb=1"/>
          <p:cNvSpPr/>
          <p:nvPr/>
        </p:nvSpPr>
        <p:spPr>
          <a:xfrm>
            <a:off x="502920" y="1208185"/>
            <a:ext cx="11183112" cy="494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frighten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58_1#d0659be4b?vcp=1&amp;pid=e53e24af6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本文主要讲述了一名猎人的转变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59_1#6614df7d3?vcp=1&amp;pid=d0659be4b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60_1#6614df7d3.bracket?vcp=1&amp;pid=d0659be4b&amp;color=0,0,0&amp;vpa=17&amp;vtp=1"/>
          <p:cNvSpPr/>
          <p:nvPr/>
        </p:nvSpPr>
        <p:spPr>
          <a:xfrm>
            <a:off x="5482114" y="14222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61_1#6614df7d3.choices?vcp=1&amp;pid=d0659be4b&amp;color=0,0,0&amp;vtp=1&amp;bbb=1"/>
          <p:cNvSpPr/>
          <p:nvPr/>
        </p:nvSpPr>
        <p:spPr>
          <a:xfrm>
            <a:off x="502920" y="19750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sheep.</a:t>
            </a:r>
            <a:endParaRPr lang="en-US" altLang="zh-CN" sz="2400" dirty="0"/>
          </a:p>
        </p:txBody>
      </p:sp>
      <p:sp>
        <p:nvSpPr>
          <p:cNvPr id="6" name="QC_8_BD.62_1#b21499689?vcp=1&amp;pid=d0659be4b&amp;color=0,0,0&amp;vtp=1&amp;bbb=1"/>
          <p:cNvSpPr/>
          <p:nvPr/>
        </p:nvSpPr>
        <p:spPr>
          <a:xfrm>
            <a:off x="502920" y="30720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排序题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happened?</a:t>
            </a:r>
            <a:endParaRPr lang="en-US" altLang="zh-CN" sz="2400" dirty="0"/>
          </a:p>
        </p:txBody>
      </p:sp>
      <p:pic>
        <p:nvPicPr>
          <p:cNvPr id="7" name="QC_8_BD.62_1#b21499689?vcp=1&amp;pid=d0659be4b&amp;color=0,0,0&amp;tib=255,255,255&amp;iip=1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54" y="3091702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8_BD.62_2#b21499689?vcp=1&amp;pid=d0659be4b&amp;color=0,0,0&amp;vtp=1&amp;bbb=1"/>
          <p:cNvSpPr/>
          <p:nvPr/>
        </p:nvSpPr>
        <p:spPr>
          <a:xfrm>
            <a:off x="502920" y="361335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photos.(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8_AN.63_1#b21499689.bracket?vcp=1&amp;pid=d0659be4b&amp;color=0,0,0&amp;vpa=18&amp;vtp=1"/>
          <p:cNvSpPr/>
          <p:nvPr/>
        </p:nvSpPr>
        <p:spPr>
          <a:xfrm>
            <a:off x="6388577" y="527832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8_BD.64_1#b21499689.choices?vcp=1&amp;pid=d0659be4b&amp;color=0,0,0&amp;vtp=1&amp;bbb=1"/>
          <p:cNvSpPr/>
          <p:nvPr/>
        </p:nvSpPr>
        <p:spPr>
          <a:xfrm>
            <a:off x="502920" y="580378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61945" algn="l"/>
                <a:tab pos="5699125" algn="l"/>
                <a:tab pos="853630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.d-c-a-b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B.a-c-b-d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C.d-c-b-a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.a-c-d-b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9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5_1#6b993bc7d?vcp=1&amp;pid=d0659be4b&amp;color=0,0,0&amp;vtp=1&amp;bt=1&amp;bbb=1"/>
          <p:cNvSpPr/>
          <p:nvPr/>
        </p:nvSpPr>
        <p:spPr>
          <a:xfrm>
            <a:off x="502920" y="14897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“they”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8_AN.66_1#6b993bc7d.blank?vcp=1&amp;pid=d0659be4b&amp;color=0,0,0&amp;vpa=19&amp;vtp=1"/>
          <p:cNvSpPr/>
          <p:nvPr/>
        </p:nvSpPr>
        <p:spPr>
          <a:xfrm>
            <a:off x="7831613" y="14402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67_1#6b993bc7d.choices?vcp=1&amp;pid=d0659be4b&amp;color=0,0,0&amp;vtp=1&amp;bbb=1"/>
          <p:cNvSpPr/>
          <p:nvPr/>
        </p:nvSpPr>
        <p:spPr>
          <a:xfrm>
            <a:off x="502920" y="202914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.pictures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endParaRPr lang="en-US" altLang="zh-CN" sz="2400" dirty="0"/>
          </a:p>
        </p:txBody>
      </p:sp>
      <p:sp>
        <p:nvSpPr>
          <p:cNvPr id="5" name="QC_8_BD.68_1#81925b25d?vcp=1&amp;pid=d0659be4b&amp;color=0,0,0&amp;vtp=1&amp;bbb=1"/>
          <p:cNvSpPr/>
          <p:nvPr/>
        </p:nvSpPr>
        <p:spPr>
          <a:xfrm>
            <a:off x="502920" y="312610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69_1#81925b25d.bracket?vcp=1&amp;pid=d0659be4b&amp;color=0,0,0&amp;vpa=20&amp;vtp=1"/>
          <p:cNvSpPr/>
          <p:nvPr/>
        </p:nvSpPr>
        <p:spPr>
          <a:xfrm>
            <a:off x="6107589" y="311467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8_BD.70_1#81925b25d.choices?vcp=1&amp;pid=d0659be4b&amp;color=0,0,0&amp;vtp=1&amp;bbb=1"/>
          <p:cNvSpPr/>
          <p:nvPr/>
        </p:nvSpPr>
        <p:spPr>
          <a:xfrm>
            <a:off x="502920" y="36674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camera.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bighorn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9a33644e.fixed?vcp=1&amp;pid=5fa472ff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话题二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哲理故事已考话题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b41802301?vcp=1&amp;pid=99a33644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b41802301?vcp=1&amp;pid=99a33644e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71_1#d6739f88a?vcp=1&amp;pid=b41802301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词数：299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[2024丽水一模]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neighborhood.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woods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hidden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diamond.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anyone!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nodded,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Emily,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neighborhood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excitement,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treasure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1#d6739f88a?vcp=1&amp;pid=b41802301&amp;color=0,0,0&amp;vtp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（好奇的）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Emily's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conversation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neighborhood.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mysterious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treasure.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knocked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situation.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crowded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1#d6739f88a?vcp=1&amp;pid=b41802301&amp;color=0,0,0&amp;vtp=1&amp;bbb=1&amp;hb=1"/>
          <p:cNvSpPr/>
          <p:nvPr/>
        </p:nvSpPr>
        <p:spPr>
          <a:xfrm>
            <a:off x="502920" y="176644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quartz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（石英）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forest.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misunderstandings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unwanted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72_1#d6739f88a?vcp=1&amp;pid=b41802301&amp;color=0,0,0&amp;vtp=1&amp;bt=1&amp;bbb=1&amp;hb=1"/>
          <p:cNvSpPr/>
          <p:nvPr/>
        </p:nvSpPr>
        <p:spPr>
          <a:xfrm>
            <a:off x="502920" y="148371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通过萨拉和亚历克丝之间的故事告诉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了我们一个道理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秘密不应该被分享给每个人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应该被保守在好朋友之间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73_1#99505bb99?vcp=1&amp;pid=d6739f88a&amp;color=0,0,0&amp;vtp=1&amp;bbb=1"/>
          <p:cNvSpPr/>
          <p:nvPr/>
        </p:nvSpPr>
        <p:spPr>
          <a:xfrm>
            <a:off x="502920" y="25736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排序题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events?(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73_1#99505bb99?vcp=1&amp;pid=d6739f88a&amp;color=0,0,0&amp;tib=255,255,255&amp;iip=1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54" y="2593374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74_1#99505bb99.bracket?vcp=1&amp;pid=d6739f88a&amp;color=0,0,0&amp;vpa=21&amp;vtp=1"/>
          <p:cNvSpPr/>
          <p:nvPr/>
        </p:nvSpPr>
        <p:spPr>
          <a:xfrm>
            <a:off x="9815988" y="256225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C_8_BD.75_1#99505bb99?vcp=1&amp;pid=d6739f88a&amp;color=0,0,0&amp;vtp=1&amp;bbb=1"/>
          <p:cNvSpPr/>
          <p:nvPr/>
        </p:nvSpPr>
        <p:spPr>
          <a:xfrm>
            <a:off x="502920" y="3115027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①Sarah's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truth.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Emily.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endParaRPr lang="en-US" altLang="zh-CN" sz="2400" dirty="0"/>
          </a:p>
        </p:txBody>
      </p:sp>
      <p:sp>
        <p:nvSpPr>
          <p:cNvPr id="7" name="QC_8_BD.75_2#99505bb99.choices?vcp=1&amp;pid=d6739f88a&amp;color=0,0,0&amp;vtp=1&amp;bbb=1"/>
          <p:cNvSpPr/>
          <p:nvPr/>
        </p:nvSpPr>
        <p:spPr>
          <a:xfrm>
            <a:off x="502920" y="530545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.③②①④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B.③②④①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C.②④③①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.④①②③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76_1#135db9619?vcp=1&amp;pid=d6739f88a&amp;color=0,0,0&amp;mp=1&amp;vtp=1&amp;bt=1&amp;bbb=1"/>
          <p:cNvSpPr/>
          <p:nvPr/>
        </p:nvSpPr>
        <p:spPr>
          <a:xfrm>
            <a:off x="502920" y="9246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77_1#135db9619.bracket?vcp=1&amp;pid=d6739f88a&amp;color=0,0,0&amp;mp=1&amp;vpa=22&amp;vtp=1"/>
          <p:cNvSpPr/>
          <p:nvPr/>
        </p:nvSpPr>
        <p:spPr>
          <a:xfrm>
            <a:off x="7550627" y="9131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78_1#135db9619.choices?vcp=1&amp;pid=d6739f88a&amp;color=0,0,0&amp;vtp=1&amp;bbb=1"/>
          <p:cNvSpPr/>
          <p:nvPr/>
        </p:nvSpPr>
        <p:spPr>
          <a:xfrm>
            <a:off x="502920" y="14573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Emily.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.Jack.</a:t>
            </a:r>
            <a:endParaRPr lang="en-US" altLang="zh-CN" sz="2400" dirty="0"/>
          </a:p>
        </p:txBody>
      </p:sp>
      <p:sp>
        <p:nvSpPr>
          <p:cNvPr id="5" name="QC_8_BD.79_1#b9e8c57f1?vcp=1&amp;pid=d6739f88a&amp;color=0,0,0&amp;vtp=1&amp;bbb=1"/>
          <p:cNvSpPr/>
          <p:nvPr/>
        </p:nvSpPr>
        <p:spPr>
          <a:xfrm>
            <a:off x="502920" y="199199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80_1#b9e8c57f1.bracket?vcp=1&amp;pid=d6739f88a&amp;color=0,0,0&amp;vpa=23&amp;vtp=1"/>
          <p:cNvSpPr/>
          <p:nvPr/>
        </p:nvSpPr>
        <p:spPr>
          <a:xfrm>
            <a:off x="9796938" y="198056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8_BD.81_1#b9e8c57f1.choices?vcp=1&amp;pid=d6739f88a&amp;color=0,0,0&amp;vtp=1&amp;bbb=1"/>
          <p:cNvSpPr/>
          <p:nvPr/>
        </p:nvSpPr>
        <p:spPr>
          <a:xfrm>
            <a:off x="502920" y="253333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A.Angry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frustrated.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.Surprised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shocked.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.Relaxed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grateful.</a:t>
            </a:r>
            <a:endParaRPr lang="en-US" altLang="zh-CN" sz="2400" dirty="0"/>
          </a:p>
        </p:txBody>
      </p:sp>
      <p:sp>
        <p:nvSpPr>
          <p:cNvPr id="8" name="QC_8_BD.82_1#4ffac0be4?vcp=1&amp;pid=d6739f88a&amp;color=0,0,0&amp;vtp=1&amp;bbb=1"/>
          <p:cNvSpPr/>
          <p:nvPr/>
        </p:nvSpPr>
        <p:spPr>
          <a:xfrm>
            <a:off x="502920" y="363029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8_AN.83_1#4ffac0be4.bracket?vcp=1&amp;pid=d6739f88a&amp;color=0,0,0&amp;vpa=24&amp;vtp=1"/>
          <p:cNvSpPr/>
          <p:nvPr/>
        </p:nvSpPr>
        <p:spPr>
          <a:xfrm>
            <a:off x="5767864" y="361886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0" name="QC_8_BD.84_1#4ffac0be4.choices?vcp=1&amp;pid=d6739f88a&amp;color=0,0,0&amp;vtp=1&amp;bbb=1"/>
          <p:cNvSpPr/>
          <p:nvPr/>
        </p:nvSpPr>
        <p:spPr>
          <a:xfrm>
            <a:off x="502920" y="417163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A.Excitement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.Curiosity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unexpected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discoveries.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treasures.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  <p:bldP spid="9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类型3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记叙文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7_BD.85_1#1c00522f2?htil=2&amp;vcp=1&amp;pid=b41802301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55253" y="945723"/>
            <a:ext cx="1153966" cy="168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7_BD.85_2#1c00522f2?htil=2&amp;vcp=1&amp;pid=b41802301&amp;color=0,0,0&amp;vtp=1&amp;bt=1&amp;bbb=1&amp;hb=1&amp;hs=1"/>
          <p:cNvSpPr/>
          <p:nvPr/>
        </p:nvSpPr>
        <p:spPr>
          <a:xfrm>
            <a:off x="502920" y="900000"/>
            <a:ext cx="9784080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词数：372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[2024杭州临平区一模]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Ravi,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4" name="QM_7_BD.85_3#1c00522f2?vcp=1&amp;pid=b41802301&amp;color=0,0,0&amp;vtp=1&amp;bbb=1&amp;hb=1&amp;hs=1"/>
          <p:cNvSpPr/>
          <p:nvPr/>
        </p:nvSpPr>
        <p:spPr>
          <a:xfrm>
            <a:off x="502920" y="4337636"/>
            <a:ext cx="11183112" cy="203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thought.“How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throat?”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husband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town!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M_7_BD.85_2#1c00522f2?htil=2&amp;vcp=1&amp;pid=b41802301&amp;color=0,0,0&amp;vtp=1&amp;bt=1&amp;bbb=1&amp;hb=1&amp;hs=1"/>
          <p:cNvSpPr/>
          <p:nvPr/>
        </p:nvSpPr>
        <p:spPr>
          <a:xfrm>
            <a:off x="502920" y="2852752"/>
            <a:ext cx="11184010" cy="1452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Ravi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uncomfortable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coughed，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feather!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85_3#1c00522f2?vcp=1&amp;pid=b41802301&amp;color=0,0,0&amp;vtp=1&amp;bbb=1&amp;hb=1"/>
          <p:cNvSpPr/>
          <p:nvPr/>
        </p:nvSpPr>
        <p:spPr>
          <a:xfrm>
            <a:off x="502920" y="116364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husband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anyone!”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shopkeeper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gossip（说闲话）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neighbor，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“Ravi,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mouth.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85_3#1c00522f2?vcp=1&amp;pid=b41802301&amp;color=0,0,0&amp;vtp=1&amp;bbb=1&amp;hb=1"/>
          <p:cNvSpPr/>
          <p:nvPr/>
        </p:nvSpPr>
        <p:spPr>
          <a:xfrm>
            <a:off x="502920" y="116364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shop.“Did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shopkeeper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“Ravi,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pencils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Ssh!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shopkeeper's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rumors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（谣言）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Ravi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pupils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quietly—it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unusual!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85_3#1c00522f2?vcp=1&amp;pid=b41802301&amp;color=0,0,0&amp;vtp=1&amp;bbb=1&amp;hb=1"/>
          <p:cNvSpPr/>
          <p:nvPr/>
        </p:nvSpPr>
        <p:spPr>
          <a:xfrm>
            <a:off x="502920" y="203314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Ravi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（叹气）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“Today's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it!”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86_1#1c00522f2?vcp=1&amp;pid=b41802301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本文讲述了一件事在经过许多人传播后变得越来越离谱的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87_1#c22acc853?vcp=1&amp;pid=1c00522f2&amp;color=0,0,0&amp;vtp=1&amp;bbb=1"/>
          <p:cNvSpPr/>
          <p:nvPr/>
        </p:nvSpPr>
        <p:spPr>
          <a:xfrm>
            <a:off x="502920" y="19899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88_1#c22acc853.bracket?vcp=1&amp;pid=1c00522f2&amp;color=0,0,0&amp;vpa=25&amp;vtp=1"/>
          <p:cNvSpPr/>
          <p:nvPr/>
        </p:nvSpPr>
        <p:spPr>
          <a:xfrm>
            <a:off x="9014302" y="19785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89_1#c22acc853.choices?vcp=1&amp;pid=1c00522f2&amp;color=0,0,0&amp;vtp=1&amp;bbb=1"/>
          <p:cNvSpPr/>
          <p:nvPr/>
        </p:nvSpPr>
        <p:spPr>
          <a:xfrm>
            <a:off x="502920" y="25313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A.Ravi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.Ravi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Ravi's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Ravi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uncomfortable.</a:t>
            </a:r>
            <a:endParaRPr lang="en-US" altLang="zh-CN" sz="2400" dirty="0"/>
          </a:p>
        </p:txBody>
      </p:sp>
      <p:sp>
        <p:nvSpPr>
          <p:cNvPr id="6" name="QC_8_BD.90_1#e24c7851d?vcp=1&amp;pid=1c00522f2&amp;color=0,0,0&amp;vtp=1&amp;bbb=1"/>
          <p:cNvSpPr/>
          <p:nvPr/>
        </p:nvSpPr>
        <p:spPr>
          <a:xfrm>
            <a:off x="502920" y="472174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8?</a:t>
            </a:r>
            <a:endParaRPr lang="en-US" altLang="zh-CN" sz="2400" dirty="0"/>
          </a:p>
        </p:txBody>
      </p:sp>
      <p:sp>
        <p:nvSpPr>
          <p:cNvPr id="7" name="QC_8_AN.91_1#e24c7851d.blank?vcp=1&amp;pid=1c00522f2&amp;color=0,0,0&amp;vpa=26&amp;vtp=1"/>
          <p:cNvSpPr/>
          <p:nvPr/>
        </p:nvSpPr>
        <p:spPr>
          <a:xfrm>
            <a:off x="5139214" y="467221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8_BD.92_1#e24c7851d.choices?vcp=1&amp;pid=1c00522f2&amp;color=0,0,0&amp;vtp=1&amp;bbb=1"/>
          <p:cNvSpPr/>
          <p:nvPr/>
        </p:nvSpPr>
        <p:spPr>
          <a:xfrm>
            <a:off x="502920" y="52630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tired.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93_1#b798a19ac?vcp=1&amp;pid=1c00522f2&amp;color=0,0,0&amp;vtp=1&amp;bt=1&amp;bbb=1"/>
          <p:cNvSpPr/>
          <p:nvPr/>
        </p:nvSpPr>
        <p:spPr>
          <a:xfrm>
            <a:off x="502920" y="202654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图片排序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rumors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93_1#b798a19ac?vcp=1&amp;pid=1c00522f2&amp;color=0,0,0&amp;tib=255,255,255&amp;iip=1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2046227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94_1#b798a19ac.bracket?vcp=1&amp;pid=1c00522f2&amp;color=0,0,0&amp;vpa=27&amp;vtp=1"/>
          <p:cNvSpPr/>
          <p:nvPr/>
        </p:nvSpPr>
        <p:spPr>
          <a:xfrm>
            <a:off x="8668227" y="201511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5" name="QC_8_BD.95_2#b798a19ac?htil=1&amp;vcp=1&amp;pid=1c00522f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6464" y="2657731"/>
            <a:ext cx="950976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8_BD.95_3#b798a19ac?htil=1&amp;vcp=1&amp;pid=1c00522f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0712" y="2630299"/>
            <a:ext cx="2578608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8_BD.95_4#b798a19ac?htil=1&amp;vcp=1&amp;pid=1c00522f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2592" y="2639443"/>
            <a:ext cx="960120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95_5#b798a19ac?htil=1&amp;vcp=1&amp;pid=1c00522f2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6568" y="2639443"/>
            <a:ext cx="2350008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8_BD.95_6#b798a19ac.choices?vcp=1&amp;pid=1c00522f2&amp;color=0,0,0&amp;vtp=1&amp;bbb=1"/>
          <p:cNvSpPr/>
          <p:nvPr/>
        </p:nvSpPr>
        <p:spPr>
          <a:xfrm>
            <a:off x="502920" y="480199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61945" algn="l"/>
                <a:tab pos="5699125" algn="l"/>
                <a:tab pos="853630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.③①②④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B.③④①②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C.①③②④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.①④③②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96_1#9aa1fc847?vcp=1&amp;pid=1c00522f2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Ravi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97_1#9aa1fc847.bracket?vcp=1&amp;pid=1c00522f2&amp;color=0,0,0&amp;vpa=28&amp;vtp=1"/>
          <p:cNvSpPr/>
          <p:nvPr/>
        </p:nvSpPr>
        <p:spPr>
          <a:xfrm>
            <a:off x="7115652" y="229114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98_1#9aa1fc847.choices?vcp=1&amp;pid=1c00522f2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gossip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rumors.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99_1#b02fdb4ff?vcp=1&amp;pid=b41802301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[2024湖州吴兴区二模]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（泄露秘密）?”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trusted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u="sng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friendliest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99_1#b02fdb4ff?vcp=1&amp;pid=b41802301&amp;color=0,0,0&amp;vtp=1&amp;bt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stabbed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（刺伤）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（复原）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business.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99_1#b02fdb4ff?vcp=1&amp;pid=b41802301&amp;color=0,0,0&amp;vtp=1&amp;bt=1&amp;bbb=1&amp;hb=1"/>
          <p:cNvSpPr/>
          <p:nvPr/>
        </p:nvSpPr>
        <p:spPr>
          <a:xfrm>
            <a:off x="502920" y="28713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a20db5f0?lid=b82687e3c&amp;cid=b82687e3c&amp;vtp=1&amp;bt=1&amp;bbb=1">
            <a:hlinkClick r:id="rId1" action="ppaction://hlinksldjump"/>
          </p:cNvPr>
          <p:cNvSpPr/>
          <p:nvPr/>
        </p:nvSpPr>
        <p:spPr>
          <a:xfrm>
            <a:off x="4471416" y="2066544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人物故事已考话题</a:t>
            </a:r>
            <a:endParaRPr lang="en-US" altLang="zh-CN" sz="2800" dirty="0"/>
          </a:p>
        </p:txBody>
      </p:sp>
      <p:sp>
        <p:nvSpPr>
          <p:cNvPr id="3" name="C_1#目录1:aa20db5f0?lid=99a33644e&amp;cid=99a33644e&amp;vtp=1&amp;bbb=1">
            <a:hlinkClick r:id="rId2" action="ppaction://hlinksldjump"/>
          </p:cNvPr>
          <p:cNvSpPr/>
          <p:nvPr/>
        </p:nvSpPr>
        <p:spPr>
          <a:xfrm>
            <a:off x="4471416" y="2862072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哲理故事已考话题</a:t>
            </a:r>
            <a:endParaRPr lang="en-US" altLang="zh-CN" sz="2800" dirty="0"/>
          </a:p>
        </p:txBody>
      </p:sp>
      <p:sp>
        <p:nvSpPr>
          <p:cNvPr id="4" name="C_1#目录1:aa20db5f0?lid=707fac42b&amp;cid=707fac42b&amp;vtp=1&amp;bbb=1">
            <a:hlinkClick r:id="rId3" action="ppaction://hlinksldjump"/>
          </p:cNvPr>
          <p:cNvSpPr/>
          <p:nvPr/>
        </p:nvSpPr>
        <p:spPr>
          <a:xfrm>
            <a:off x="4471416" y="3657600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励志故事已考话题</a:t>
            </a:r>
            <a:endParaRPr lang="en-US" altLang="zh-CN" sz="2800" dirty="0"/>
          </a:p>
        </p:txBody>
      </p:sp>
      <p:sp>
        <p:nvSpPr>
          <p:cNvPr id="5" name="C_1#目录1:aa20db5f0?lid=a6e379fdc&amp;cid=a6e379fdc&amp;vtp=1&amp;bbb=1">
            <a:hlinkClick r:id="rId4" action="ppaction://hlinksldjump"/>
          </p:cNvPr>
          <p:cNvSpPr/>
          <p:nvPr/>
        </p:nvSpPr>
        <p:spPr>
          <a:xfrm>
            <a:off x="4471416" y="4443984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话题四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寓言故事猜押话题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00_1#b02fdb4ff?vcp=1&amp;pid=b41802301&amp;color=0,0,0&amp;vtp=1&amp;bt=1&amp;bbb=1&amp;hb=1"/>
          <p:cNvSpPr/>
          <p:nvPr/>
        </p:nvSpPr>
        <p:spPr>
          <a:xfrm>
            <a:off x="502920" y="175596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本文主要讲述了作者在学校的一段经历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作者从这段经历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中明白了要信任自己所爱的人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因为一个小错误可能会造成真正的伤害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01_1#bd773f44a?vcp=1&amp;pid=b02fdb4ff&amp;color=0,0,0&amp;vtp=1&amp;bbb=1"/>
          <p:cNvSpPr/>
          <p:nvPr/>
        </p:nvSpPr>
        <p:spPr>
          <a:xfrm>
            <a:off x="502920" y="28459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102_1#bd773f44a.blank?vcp=1&amp;pid=b02fdb4ff&amp;color=0,0,0&amp;vpa=29&amp;vtp=1"/>
          <p:cNvSpPr/>
          <p:nvPr/>
        </p:nvSpPr>
        <p:spPr>
          <a:xfrm>
            <a:off x="10104913" y="279641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103_1#bd773f44a.choices?vcp=1&amp;pid=b02fdb4ff&amp;color=0,0,0&amp;vtp=1&amp;bbb=1"/>
          <p:cNvSpPr/>
          <p:nvPr/>
        </p:nvSpPr>
        <p:spPr>
          <a:xfrm>
            <a:off x="502920" y="338728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A.misunderstood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.believed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04_1#b65cd3738?vcp=1&amp;pid=b02fdb4ff&amp;color=0,0,0&amp;mp=1&amp;vtp=1&amp;bt=1&amp;bbb=1"/>
          <p:cNvSpPr/>
          <p:nvPr/>
        </p:nvSpPr>
        <p:spPr>
          <a:xfrm>
            <a:off x="502920" y="9462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phrase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8_AN.105_1#b65cd3738.blank?vcp=1&amp;pid=b02fdb4ff&amp;color=0,0,0&amp;mp=1&amp;vpa=30&amp;vtp=1"/>
          <p:cNvSpPr/>
          <p:nvPr/>
        </p:nvSpPr>
        <p:spPr>
          <a:xfrm>
            <a:off x="10725627" y="8966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BD.106_1#b65cd3738.choices?vcp=1&amp;pid=b02fdb4ff&amp;color=0,0,0&amp;vtp=1&amp;bbb=1"/>
          <p:cNvSpPr/>
          <p:nvPr/>
        </p:nvSpPr>
        <p:spPr>
          <a:xfrm>
            <a:off x="502920" y="148558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endParaRPr lang="en-US" altLang="zh-CN" sz="2400" dirty="0"/>
          </a:p>
        </p:txBody>
      </p:sp>
      <p:sp>
        <p:nvSpPr>
          <p:cNvPr id="5" name="QC_8_BD.107_1#3d4f8cb55?vcp=1&amp;pid=b02fdb4ff&amp;color=0,0,0&amp;vtp=1&amp;bbb=1"/>
          <p:cNvSpPr/>
          <p:nvPr/>
        </p:nvSpPr>
        <p:spPr>
          <a:xfrm>
            <a:off x="502920" y="3676017"/>
            <a:ext cx="11574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情感态度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truth?(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8_BD.107_1#3d4f8cb55?vcp=1&amp;pid=b02fdb4ff&amp;color=0,0,0&amp;tib=255,255,255&amp;iip=1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69570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108_1#3d4f8cb55.bracket?vcp=1&amp;pid=b02fdb4ff&amp;color=0,0,0&amp;vpa=31&amp;vtp=1"/>
          <p:cNvSpPr/>
          <p:nvPr/>
        </p:nvSpPr>
        <p:spPr>
          <a:xfrm>
            <a:off x="11054238" y="366458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109_1#3d4f8cb55.choices?vcp=1&amp;pid=b02fdb4ff&amp;color=0,0,0&amp;vtp=1&amp;bbb=1"/>
          <p:cNvSpPr/>
          <p:nvPr/>
        </p:nvSpPr>
        <p:spPr>
          <a:xfrm>
            <a:off x="502920" y="421068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398520" algn="l"/>
                <a:tab pos="6289675" algn="l"/>
                <a:tab pos="859663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Disappointed.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Regretful.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.Nervous.</a:t>
            </a:r>
            <a:endParaRPr lang="en-US" altLang="zh-CN" sz="2400" dirty="0"/>
          </a:p>
        </p:txBody>
      </p:sp>
      <p:sp>
        <p:nvSpPr>
          <p:cNvPr id="9" name="QC_8_BD.110_1#d9279ef60?vcp=1&amp;pid=b02fdb4ff&amp;color=0,0,0&amp;vtp=1&amp;bbb=1"/>
          <p:cNvSpPr/>
          <p:nvPr/>
        </p:nvSpPr>
        <p:spPr>
          <a:xfrm>
            <a:off x="502920" y="47453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later.</a:t>
            </a:r>
            <a:endParaRPr lang="en-US" altLang="zh-CN" sz="2400" dirty="0"/>
          </a:p>
        </p:txBody>
      </p:sp>
      <p:sp>
        <p:nvSpPr>
          <p:cNvPr id="10" name="QC_8_AN.111_1#d9279ef60.blank?vcp=1&amp;pid=b02fdb4ff&amp;color=0,0,0&amp;vpa=32&amp;vtp=1"/>
          <p:cNvSpPr/>
          <p:nvPr/>
        </p:nvSpPr>
        <p:spPr>
          <a:xfrm>
            <a:off x="5258276" y="46958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8_BD.112_1#d9279ef60.choices?vcp=1&amp;pid=b02fdb4ff&amp;color=0,0,0&amp;vtp=1&amp;bbb=1"/>
          <p:cNvSpPr/>
          <p:nvPr/>
        </p:nvSpPr>
        <p:spPr>
          <a:xfrm>
            <a:off x="502920" y="528669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herself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  <p:bldP spid="10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07fac42b.fixed?vcp=1&amp;pid=5fa472ff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话题三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励志故事已考话题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e98f5fff8?vcp=1&amp;pid=707fac42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e98f5fff8?vcp=1&amp;pid=707fac42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113_1#717c0a326?vcp=1&amp;pid=e98f5fff8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词数：377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[2022湖州中考]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match，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（破损的）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tailor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（裁缝）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Services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chairs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13_1#717c0a326?vcp=1&amp;pid=e98f5fff8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cheerfully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Welcome!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“But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tailor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“You've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long，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</a:t>
            </a:r>
            <a:r>
              <a:rPr lang="en-US" altLang="zh-CN" sz="2400" b="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u="sng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“Really?”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striker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（前锋），”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calmly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13_1#717c0a326?vcp=1&amp;pid=e98f5fff8&amp;color=0,0,0&amp;vtp=1&amp;bbb=1&amp;hb=1"/>
          <p:cNvSpPr/>
          <p:nvPr/>
        </p:nvSpPr>
        <p:spPr>
          <a:xfrm>
            <a:off x="502920" y="1210186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Orhan，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words.“Dad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engineer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（轻拍）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14_1#717c0a326?vcp=1&amp;pid=e98f5fff8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本文作者通过自己的经历告诉我们要坚持自己的梦想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15_1#1ffc9007e?vcp=1&amp;pid=717c0a326&amp;color=0,0,0&amp;vtp=1&amp;bbb=1"/>
          <p:cNvSpPr/>
          <p:nvPr/>
        </p:nvSpPr>
        <p:spPr>
          <a:xfrm>
            <a:off x="502920" y="143644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16_1#1ffc9007e.bracket?vcp=1&amp;pid=717c0a326&amp;color=0,0,0&amp;vpa=33&amp;vtp=1"/>
          <p:cNvSpPr/>
          <p:nvPr/>
        </p:nvSpPr>
        <p:spPr>
          <a:xfrm>
            <a:off x="7093427" y="14277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17_1#1ffc9007e.choices?vcp=1&amp;pid=717c0a326&amp;color=0,0,0&amp;vtp=1&amp;bbb=1"/>
          <p:cNvSpPr/>
          <p:nvPr/>
        </p:nvSpPr>
        <p:spPr>
          <a:xfrm>
            <a:off x="502920" y="1979562"/>
            <a:ext cx="11183112" cy="1020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advice.</a:t>
            </a:r>
            <a:endParaRPr lang="en-US" altLang="zh-CN" sz="2400" dirty="0"/>
          </a:p>
        </p:txBody>
      </p:sp>
      <p:sp>
        <p:nvSpPr>
          <p:cNvPr id="6" name="QC_8_BD.118_1#c64807339?vcp=1&amp;pid=717c0a326&amp;color=0,0,0&amp;vtp=1&amp;bbb=1&amp;hb=1"/>
          <p:cNvSpPr/>
          <p:nvPr/>
        </p:nvSpPr>
        <p:spPr>
          <a:xfrm>
            <a:off x="502920" y="3064205"/>
            <a:ext cx="11183112" cy="1020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情感基调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7" name="QC_8_BD.118_1#c64807339?vcp=1&amp;pid=717c0a326&amp;color=0,0,0&amp;tib=255,255,255&amp;iip=1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3103511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8_AN.119_1#c64807339.bracket?vcp=1&amp;pid=717c0a326&amp;color=0,0,0&amp;vpa=34&amp;vtp=1"/>
          <p:cNvSpPr/>
          <p:nvPr/>
        </p:nvSpPr>
        <p:spPr>
          <a:xfrm>
            <a:off x="1480026" y="36016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8_BD.120_1#c64807339.choices?vcp=1&amp;pid=717c0a326&amp;color=0,0,0&amp;vtp=1&amp;bbb=1"/>
          <p:cNvSpPr/>
          <p:nvPr/>
        </p:nvSpPr>
        <p:spPr>
          <a:xfrm>
            <a:off x="502920" y="4148848"/>
            <a:ext cx="11183112" cy="211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A.surprised→encouraged→excited→worried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.surprised→excited→worried→encouraged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.excited→worried→surprised→encouraged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.excited→surprised→encouraged→worried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8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21_1#2c7949dec?vcp=1&amp;pid=717c0a326&amp;color=0,0,0&amp;vtp=1&amp;bt=1&amp;bbb=1"/>
          <p:cNvSpPr/>
          <p:nvPr/>
        </p:nvSpPr>
        <p:spPr>
          <a:xfrm>
            <a:off x="502920" y="91192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（推断）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22_1#2c7949dec.bracket?vcp=1&amp;pid=717c0a326&amp;color=0,0,0&amp;vpa=35&amp;vtp=1"/>
          <p:cNvSpPr/>
          <p:nvPr/>
        </p:nvSpPr>
        <p:spPr>
          <a:xfrm>
            <a:off x="10955813" y="90049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123_1#2c7949dec.choices?vcp=1&amp;pid=717c0a326&amp;color=0,0,0&amp;vtp=1&amp;bbb=1"/>
          <p:cNvSpPr/>
          <p:nvPr/>
        </p:nvSpPr>
        <p:spPr>
          <a:xfrm>
            <a:off x="502920" y="145129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shirt.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come.</a:t>
            </a:r>
            <a:endParaRPr lang="en-US" altLang="zh-CN" sz="2400" dirty="0"/>
          </a:p>
        </p:txBody>
      </p:sp>
      <p:sp>
        <p:nvSpPr>
          <p:cNvPr id="5" name="QC_8_BD.124_1#50f14d159?vcp=1&amp;pid=717c0a326&amp;color=0,0,0&amp;vtp=1&amp;bbb=1"/>
          <p:cNvSpPr/>
          <p:nvPr/>
        </p:nvSpPr>
        <p:spPr>
          <a:xfrm>
            <a:off x="502920" y="36417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25_1#50f14d159.bracket?vcp=1&amp;pid=717c0a326&amp;color=0,0,0&amp;vpa=36&amp;vtp=1"/>
          <p:cNvSpPr/>
          <p:nvPr/>
        </p:nvSpPr>
        <p:spPr>
          <a:xfrm>
            <a:off x="6966427" y="36302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8_BD.126_1#50f14d159.choices?vcp=1&amp;pid=717c0a326&amp;color=0,0,0&amp;vtp=1&amp;bbb=1"/>
          <p:cNvSpPr/>
          <p:nvPr/>
        </p:nvSpPr>
        <p:spPr>
          <a:xfrm>
            <a:off x="502920" y="418306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louder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7_1#a7f053121?vcp=1&amp;pid=e98f5fff8&amp;color=0,0,0&amp;vtp=1&amp;bt=1&amp;bbb=1&amp;hb=1"/>
          <p:cNvSpPr/>
          <p:nvPr/>
        </p:nvSpPr>
        <p:spPr>
          <a:xfrm>
            <a:off x="502920" y="149339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词数：362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[2024绍兴越城区期末]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50-year-old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Jianna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Hebei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Province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directing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（广为传播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impressed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viewers.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restaurant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embassy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（大使馆）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Sanlitun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Chaoyang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District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7_2#a7f053121?vcp=1&amp;pid=e98f5fff8&amp;color=0,0,0&amp;mp=1&amp;vtp=1&amp;bt=1&amp;bbb=1&amp;hb=1"/>
          <p:cNvSpPr/>
          <p:nvPr/>
        </p:nvSpPr>
        <p:spPr>
          <a:xfrm>
            <a:off x="502920" y="14997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unfamiliar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recognize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embarrassment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gestured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（用动作示意）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ahead，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thumbs-up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repeatedly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“Good，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English.“My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82687e3c.fixed?vcp=1&amp;pid=5fa472ff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话题一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人物故事已考话题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7_3#a7f053121?vcp=1&amp;pid=e98f5fff8&amp;color=0,0,0&amp;mp=1&amp;vtp=1&amp;bt=1&amp;bbb=1&amp;hb=1"/>
          <p:cNvSpPr/>
          <p:nvPr/>
        </p:nvSpPr>
        <p:spPr>
          <a:xfrm>
            <a:off x="502920" y="942755"/>
            <a:ext cx="11183112" cy="550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Thus，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textbooks，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phrases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directions.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memorized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vocabulary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review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understood.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dozen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notebooks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reviewed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repeated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downloaded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dozen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7_4#a7f053121?vcp=1&amp;pid=e98f5fff8&amp;color=0,0,0&amp;mp=1&amp;vtp=1&amp;bt=1&amp;bbb=1&amp;hb=1"/>
          <p:cNvSpPr/>
          <p:nvPr/>
        </p:nvSpPr>
        <p:spPr>
          <a:xfrm>
            <a:off x="502920" y="2322706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“Growing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education，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confident，”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Zhang.“To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self-worth.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retirement，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tourism.”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28_1#a7f053121?vcp=1&amp;pid=e98f5fff8&amp;color=0,0,0&amp;mp=1&amp;vtp=1&amp;bt=1&amp;bbb=1"/>
          <p:cNvSpPr/>
          <p:nvPr/>
        </p:nvSpPr>
        <p:spPr>
          <a:xfrm>
            <a:off x="502920" y="14829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本文主要介绍了一位清洁工自学英语的故事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29_1#d7e909a28?vcp=1&amp;pid=a7f053121&amp;color=0,0,0&amp;vtp=1&amp;bbb=1"/>
          <p:cNvSpPr/>
          <p:nvPr/>
        </p:nvSpPr>
        <p:spPr>
          <a:xfrm>
            <a:off x="502920" y="20166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workplace?(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30_1#d7e909a28.bracket?vcp=1&amp;pid=a7f053121&amp;color=0,0,0&amp;vpa=37&amp;vtp=1"/>
          <p:cNvSpPr/>
          <p:nvPr/>
        </p:nvSpPr>
        <p:spPr>
          <a:xfrm>
            <a:off x="9139713" y="200520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131_1#d7e909a28.choices?vcp=1&amp;pid=a7f053121&amp;color=0,0,0&amp;vtp=1&amp;bbb=1"/>
          <p:cNvSpPr/>
          <p:nvPr/>
        </p:nvSpPr>
        <p:spPr>
          <a:xfrm>
            <a:off x="502920" y="25513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restaurant.</a:t>
            </a:r>
            <a:endParaRPr lang="en-US" altLang="zh-CN" sz="2400" dirty="0"/>
          </a:p>
        </p:txBody>
      </p:sp>
      <p:sp>
        <p:nvSpPr>
          <p:cNvPr id="6" name="QC_8_BD.132_1#7dcb610ce?vcp=1&amp;pid=a7f053121&amp;color=0,0,0&amp;vtp=1&amp;bbb=1"/>
          <p:cNvSpPr/>
          <p:nvPr/>
        </p:nvSpPr>
        <p:spPr>
          <a:xfrm>
            <a:off x="502920" y="308597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herself?(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33_1#7dcb610ce.bracket?vcp=1&amp;pid=a7f053121&amp;color=0,0,0&amp;vpa=38&amp;vtp=1"/>
          <p:cNvSpPr/>
          <p:nvPr/>
        </p:nvSpPr>
        <p:spPr>
          <a:xfrm>
            <a:off x="9793763" y="307454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8_BD.134_1#7dcb610ce.choices?vcp=1&amp;pid=a7f053121&amp;color=0,0,0&amp;vtp=1&amp;bbb=1"/>
          <p:cNvSpPr/>
          <p:nvPr/>
        </p:nvSpPr>
        <p:spPr>
          <a:xfrm>
            <a:off x="502920" y="36273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childhood.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35_1#8d304ee0d?vcp=1&amp;pid=a7f053121&amp;color=0,0,0&amp;mp=1&amp;vtp=1&amp;bt=1&amp;bbb=1"/>
          <p:cNvSpPr/>
          <p:nvPr/>
        </p:nvSpPr>
        <p:spPr>
          <a:xfrm>
            <a:off x="502920" y="17564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36_1#8d304ee0d.bracket?vcp=1&amp;pid=a7f053121&amp;color=0,0,0&amp;mp=1&amp;vpa=39&amp;vtp=1"/>
          <p:cNvSpPr/>
          <p:nvPr/>
        </p:nvSpPr>
        <p:spPr>
          <a:xfrm>
            <a:off x="9350852" y="174504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137_1#8d304ee0d.choices?vcp=1&amp;pid=a7f053121&amp;color=0,0,0&amp;vtp=1&amp;bbb=1"/>
          <p:cNvSpPr/>
          <p:nvPr/>
        </p:nvSpPr>
        <p:spPr>
          <a:xfrm>
            <a:off x="502920" y="228917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Hard-working.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.Helpless.</a:t>
            </a:r>
            <a:endParaRPr lang="en-US" altLang="zh-CN" sz="2400" dirty="0"/>
          </a:p>
        </p:txBody>
      </p:sp>
      <p:sp>
        <p:nvSpPr>
          <p:cNvPr id="5" name="QC_8_BD.138_1#bf6888961?vcp=1&amp;pid=a7f053121&amp;color=0,0,0&amp;vtp=1&amp;bbb=1"/>
          <p:cNvSpPr/>
          <p:nvPr/>
        </p:nvSpPr>
        <p:spPr>
          <a:xfrm>
            <a:off x="502920" y="282384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Zhang's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39_1#bf6888961.bracket?vcp=1&amp;pid=a7f053121&amp;color=0,0,0&amp;vpa=40&amp;vtp=1"/>
          <p:cNvSpPr/>
          <p:nvPr/>
        </p:nvSpPr>
        <p:spPr>
          <a:xfrm>
            <a:off x="5299551" y="281241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8_BD.140_1#bf6888961.choices?vcp=1&amp;pid=a7f053121&amp;color=0,0,0&amp;vtp=1&amp;bbb=1"/>
          <p:cNvSpPr/>
          <p:nvPr/>
        </p:nvSpPr>
        <p:spPr>
          <a:xfrm>
            <a:off x="502920" y="336518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mirror.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6e379fdc.fixed?vcp=1&amp;pid=5fa472ff1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话题四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寓言故事猜押话题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9ab322054?vcp=1&amp;pid=a6e379fd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9ab322054?vcp=1&amp;pid=a6e379fd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141_1#d674f9cfc?vcp=1&amp;pid=9ab322054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词数：408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Norwich.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anxious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滑行）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moonlight.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curiously.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Norwich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41_1#d674f9cfc?vcp=1&amp;pid=9ab322054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politely，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Norwich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“Surely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woman.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porridge—the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“Sure，”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answered.“Come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bowl.”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hungry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spoonful.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shouted，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crazily.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blisters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（水泡）!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“Why?!”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screamed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woman.“Your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41_1#d674f9cfc?vcp=1&amp;pid=9ab322054&amp;color=0,0,0&amp;vtp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“Nonsense!”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blistered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frightened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policeman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arrested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逮捕）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Moon.”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rubbish!”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seriously.“You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—you're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Norwich.”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“Well，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Moon.”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judge.“What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for?”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41_1#d674f9cfc?vcp=1&amp;pid=9ab322054&amp;color=0,0,0&amp;vtp=1&amp;bbb=1&amp;hb=1"/>
          <p:cNvSpPr/>
          <p:nvPr/>
        </p:nvSpPr>
        <p:spPr>
          <a:xfrm>
            <a:off x="502920" y="1202565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mouth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crazy.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hospital!”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balloon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climbed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42_1#d674f9cfc?vcp=1&amp;pid=9ab322054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本文主要讲述了月球上的男人在地球上的一段经历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43_1#4cafe24d6?vcp=1&amp;pid=d674f9cfc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44_1#4cafe24d6.bracket?vcp=1&amp;pid=d674f9cfc&amp;color=0,0,0&amp;vpa=41&amp;vtp=1"/>
          <p:cNvSpPr/>
          <p:nvPr/>
        </p:nvSpPr>
        <p:spPr>
          <a:xfrm>
            <a:off x="10349388" y="14222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145_1#4cafe24d6.choices?vcp=1&amp;pid=d674f9cfc&amp;color=0,0,0&amp;vtp=1&amp;bbb=1"/>
          <p:cNvSpPr/>
          <p:nvPr/>
        </p:nvSpPr>
        <p:spPr>
          <a:xfrm>
            <a:off x="502920" y="19750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6" name="QC_8_BD.146_1#ce4f9e7e0?vcp=1&amp;pid=d674f9cfc&amp;color=0,0,0&amp;vtp=1&amp;bbb=1&amp;hb=1"/>
          <p:cNvSpPr/>
          <p:nvPr/>
        </p:nvSpPr>
        <p:spPr>
          <a:xfrm>
            <a:off x="502920" y="30786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“brisk”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47_1#ce4f9e7e0.bracket?vcp=1&amp;pid=d674f9cfc&amp;color=0,0,0&amp;vpa=42&amp;vtp=1"/>
          <p:cNvSpPr/>
          <p:nvPr/>
        </p:nvSpPr>
        <p:spPr>
          <a:xfrm>
            <a:off x="1035526" y="362605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148_1#ce4f9e7e0.choices?vcp=1&amp;pid=d674f9cfc&amp;color=0,0,0&amp;vtp=1&amp;bbb=1"/>
          <p:cNvSpPr/>
          <p:nvPr/>
        </p:nvSpPr>
        <p:spPr>
          <a:xfrm>
            <a:off x="502920" y="41823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brisk，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brisk，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70ce23c6a?vcp=1&amp;pid=b82687e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70ce23c6a?vcp=1&amp;pid=b82687e3c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7_BD.1_1#128bbdafe?vcp=1&amp;pid=70ce23c6a&amp;color=0,0,0&amp;vtp=1&amp;bbb=1&amp;hb=1"/>
          <p:cNvSpPr/>
          <p:nvPr/>
        </p:nvSpPr>
        <p:spPr>
          <a:xfrm>
            <a:off x="502920" y="1320800"/>
            <a:ext cx="11183112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主题：人与自我·多彩、安全、有意义的学校生活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excitement.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Johnson.“I'm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do.“You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backpacks,”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gently.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49_1#35f264a33?vcp=1&amp;pid=d674f9cfc&amp;color=0,0,0&amp;vtp=1&amp;bt=1&amp;bbb=1"/>
          <p:cNvSpPr/>
          <p:nvPr/>
        </p:nvSpPr>
        <p:spPr>
          <a:xfrm>
            <a:off x="502920" y="14732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50_1#35f264a33.bracket?vcp=1&amp;pid=d674f9cfc&amp;color=0,0,0&amp;vpa=43&amp;vtp=1"/>
          <p:cNvSpPr/>
          <p:nvPr/>
        </p:nvSpPr>
        <p:spPr>
          <a:xfrm>
            <a:off x="10485913" y="14618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BD.151_1#35f264a33.choices?vcp=1&amp;pid=d674f9cfc&amp;color=0,0,0&amp;vtp=1&amp;bbb=1"/>
          <p:cNvSpPr/>
          <p:nvPr/>
        </p:nvSpPr>
        <p:spPr>
          <a:xfrm>
            <a:off x="502920" y="201263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frightened.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balloon.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weather.</a:t>
            </a:r>
            <a:endParaRPr lang="en-US" altLang="zh-CN" sz="2400" dirty="0"/>
          </a:p>
        </p:txBody>
      </p:sp>
      <p:sp>
        <p:nvSpPr>
          <p:cNvPr id="5" name="QC_8_BD.152_1#ec966d30f?vcp=1&amp;pid=d674f9cfc&amp;color=0,0,0&amp;vtp=1&amp;bbb=1"/>
          <p:cNvSpPr/>
          <p:nvPr/>
        </p:nvSpPr>
        <p:spPr>
          <a:xfrm>
            <a:off x="502920" y="42030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53_1#ec966d30f.bracket?vcp=1&amp;pid=d674f9cfc&amp;color=0,0,0&amp;vpa=44&amp;vtp=1"/>
          <p:cNvSpPr/>
          <p:nvPr/>
        </p:nvSpPr>
        <p:spPr>
          <a:xfrm>
            <a:off x="5855176" y="41916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8_BD.154_1#ec966d30f.choices?vcp=1&amp;pid=d674f9cfc&amp;color=0,0,0&amp;vtp=1&amp;bbb=1"/>
          <p:cNvSpPr/>
          <p:nvPr/>
        </p:nvSpPr>
        <p:spPr>
          <a:xfrm>
            <a:off x="502920" y="474440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Adventure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.Porridge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Escape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5_1#60bcde2d8?vcp=1&amp;pid=9ab322054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词数：316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[2024宁波海曙区一模]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unusual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adventurous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mayor.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leaves.“Could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freely?”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gurgled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汩汩作响）.Little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continued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5_1#60bcde2d8?vcp=1&amp;pid=9ab322054&amp;color=0,0,0&amp;vtp=1&amp;bt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stretched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stopped.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Further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（灌木）.“Please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whispered.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mayor's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kitchen，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boil.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5_1#60bcde2d8?vcp=1&amp;pid=9ab322054&amp;color=0,0,0&amp;vtp=1&amp;bt=1&amp;bbb=1&amp;hb=1"/>
          <p:cNvSpPr/>
          <p:nvPr/>
        </p:nvSpPr>
        <p:spPr>
          <a:xfrm>
            <a:off x="502920" y="231508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grateful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kindness.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weathervane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风向标）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direction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blows.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56_1#60bcde2d8?vcp=1&amp;pid=9ab322054&amp;color=0,0,0&amp;mp=1&amp;vtp=1&amp;bt=1&amp;bbb=1"/>
          <p:cNvSpPr/>
          <p:nvPr/>
        </p:nvSpPr>
        <p:spPr>
          <a:xfrm>
            <a:off x="502920" y="14829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本文主要讲述了一只独特的小鸡去城里的经历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57_1#7819912f0?vcp=1&amp;pid=60bcde2d8&amp;color=0,0,0&amp;vtp=1&amp;bbb=1"/>
          <p:cNvSpPr/>
          <p:nvPr/>
        </p:nvSpPr>
        <p:spPr>
          <a:xfrm>
            <a:off x="502920" y="20166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“hop”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paragraph.</a:t>
            </a:r>
            <a:endParaRPr lang="en-US" altLang="zh-CN" sz="2400" dirty="0"/>
          </a:p>
        </p:txBody>
      </p:sp>
      <p:sp>
        <p:nvSpPr>
          <p:cNvPr id="4" name="QC_8_AN.158_1#7819912f0.blank?vcp=1&amp;pid=60bcde2d8&amp;color=0,0,0&amp;vpa=45&amp;vtp=1"/>
          <p:cNvSpPr/>
          <p:nvPr/>
        </p:nvSpPr>
        <p:spPr>
          <a:xfrm>
            <a:off x="2393854" y="19671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159_1#7819912f0.choices?vcp=1&amp;pid=60bcde2d8&amp;color=0,0,0&amp;vtp=1&amp;bbb=1"/>
          <p:cNvSpPr/>
          <p:nvPr/>
        </p:nvSpPr>
        <p:spPr>
          <a:xfrm>
            <a:off x="502920" y="25513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.run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B.fly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C.swim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.jump</a:t>
            </a:r>
            <a:endParaRPr lang="en-US" altLang="zh-CN" sz="2400" dirty="0"/>
          </a:p>
        </p:txBody>
      </p:sp>
      <p:sp>
        <p:nvSpPr>
          <p:cNvPr id="6" name="QC_8_BD.160_1#9c45febfb?vcp=1&amp;pid=60bcde2d8&amp;color=0,0,0&amp;vtp=1&amp;bbb=1"/>
          <p:cNvSpPr/>
          <p:nvPr/>
        </p:nvSpPr>
        <p:spPr>
          <a:xfrm>
            <a:off x="502920" y="308597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8_AN.161_1#9c45febfb.blank?vcp=1&amp;pid=60bcde2d8&amp;color=0,0,0&amp;vpa=46&amp;vtp=1"/>
          <p:cNvSpPr/>
          <p:nvPr/>
        </p:nvSpPr>
        <p:spPr>
          <a:xfrm>
            <a:off x="8604727" y="303644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162_1#9c45febfb.choices?vcp=1&amp;pid=60bcde2d8&amp;color=0,0,0&amp;vtp=1&amp;bbb=1"/>
          <p:cNvSpPr/>
          <p:nvPr/>
        </p:nvSpPr>
        <p:spPr>
          <a:xfrm>
            <a:off x="502920" y="36273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yard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mayor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chickens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63_1#0482a8ed9?vcp=1&amp;pid=60bcde2d8&amp;color=0,0,0&amp;vtp=1&amp;bt=1&amp;bbb=1"/>
          <p:cNvSpPr/>
          <p:nvPr/>
        </p:nvSpPr>
        <p:spPr>
          <a:xfrm>
            <a:off x="502920" y="204937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排序题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Chick's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pic>
        <p:nvPicPr>
          <p:cNvPr id="3" name="QC_8_BD.163_1#0482a8ed9?vcp=1&amp;pid=60bcde2d8&amp;color=0,0,0&amp;tib=255,255,255&amp;iip=1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2069055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164_1#0482a8ed9.blank?vcp=1&amp;pid=60bcde2d8&amp;color=0,0,0&amp;vpa=47&amp;vtp=1"/>
          <p:cNvSpPr/>
          <p:nvPr/>
        </p:nvSpPr>
        <p:spPr>
          <a:xfrm>
            <a:off x="9071452" y="199984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165_1#0482a8ed9?vcp=1&amp;pid=60bcde2d8&amp;color=0,0,0&amp;vtp=1&amp;bbb=1"/>
          <p:cNvSpPr/>
          <p:nvPr/>
        </p:nvSpPr>
        <p:spPr>
          <a:xfrm>
            <a:off x="502920" y="258873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stream.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last.</a:t>
            </a:r>
            <a:endParaRPr lang="en-US" altLang="zh-CN" sz="2400" dirty="0"/>
          </a:p>
        </p:txBody>
      </p:sp>
      <p:sp>
        <p:nvSpPr>
          <p:cNvPr id="6" name="QC_8_BD.165_2#0482a8ed9.choices?vcp=1&amp;pid=60bcde2d8&amp;color=0,0,0&amp;vtp=1&amp;bbb=1"/>
          <p:cNvSpPr/>
          <p:nvPr/>
        </p:nvSpPr>
        <p:spPr>
          <a:xfrm>
            <a:off x="502920" y="477917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.③①②④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B.②③①④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C.①②③④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.③①④②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66_1#e10e38e48?vcp=1&amp;pid=60bcde2d8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句子回填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166_1#e10e38e48?vcp=1&amp;pid=60bcde2d8&amp;color=0,0,0&amp;tib=255,255,255&amp;iip=1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2322262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167_1#e10e38e48.bracket?vcp=1&amp;pid=60bcde2d8&amp;color=0,0,0&amp;vpa=48&amp;vtp=1"/>
          <p:cNvSpPr/>
          <p:nvPr/>
        </p:nvSpPr>
        <p:spPr>
          <a:xfrm>
            <a:off x="9965213" y="229114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168_1#e10e38e48.choices?vcp=1&amp;pid=60bcde2d8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A.finding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difficulties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128bbdafe?vcp=1&amp;pid=70ce23c6a&amp;color=0,0,0&amp;vtp=1&amp;bbb=1&amp;hb=1"/>
          <p:cNvSpPr/>
          <p:nvPr/>
        </p:nvSpPr>
        <p:spPr>
          <a:xfrm>
            <a:off x="502920" y="1735140"/>
            <a:ext cx="111831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;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steps,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heartily.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now!”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1#128bbdafe?vcp=1&amp;pid=70ce23c6a&amp;color=0,0,0&amp;vtp=1&amp;bbb=1&amp;hb=1"/>
          <p:cNvSpPr/>
          <p:nvPr/>
        </p:nvSpPr>
        <p:spPr>
          <a:xfrm>
            <a:off x="502920" y="1487902"/>
            <a:ext cx="11183112" cy="43794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headmaster,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door.“Mr.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thought,“Mr.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trouble.”However,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classroom,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creams,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Johnson!”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32024</Words>
  <Application>WPS 演示</Application>
  <PresentationFormat>宽屏</PresentationFormat>
  <Paragraphs>873</Paragraphs>
  <Slides>77</Slides>
  <Notes>53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77</vt:i4>
      </vt:variant>
    </vt:vector>
  </HeadingPairs>
  <TitlesOfParts>
    <vt:vector size="92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楷体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2024-10-12T08:37:00Z</dcterms:created>
  <dcterms:modified xsi:type="dcterms:W3CDTF">2024-10-14T07:24:15Z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E3DCCB42E7FA4658A034D8F08C3F3663_12</vt:lpwstr>
  </property>
  <property fmtid="{D5CDD505-2E9C-101B-9397-08002B2CF9AE}" pid="3" name="KSOProductBuildVer">
    <vt:lpwstr>2052-12.1.0.18276</vt:lpwstr>
  </property>
</Properties>
</file>